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253538" cy="7380288"/>
  <p:notesSz cx="6797675" cy="9872663"/>
  <p:defaultTextStyle>
    <a:defPPr>
      <a:defRPr lang="en-US"/>
    </a:defPPr>
    <a:lvl1pPr marL="0" algn="l" defTabSz="950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214" algn="l" defTabSz="950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427" algn="l" defTabSz="950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5641" algn="l" defTabSz="950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0855" algn="l" defTabSz="950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6068" algn="l" defTabSz="950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1282" algn="l" defTabSz="950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6496" algn="l" defTabSz="950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1709" algn="l" defTabSz="9504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5">
          <p15:clr>
            <a:srgbClr val="A4A3A4"/>
          </p15:clr>
        </p15:guide>
        <p15:guide id="2" pos="29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78" y="-96"/>
      </p:cViewPr>
      <p:guideLst>
        <p:guide orient="horz" pos="2325"/>
        <p:guide pos="29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7086" y="1476058"/>
            <a:ext cx="8328184" cy="1968077"/>
          </a:xfrm>
        </p:spPr>
        <p:txBody>
          <a:bodyPr vert="horz" lIns="47521" tIns="0" rIns="47521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88031" y="3585432"/>
            <a:ext cx="6477477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75214" indent="0" algn="ctr">
              <a:buNone/>
            </a:lvl2pPr>
            <a:lvl3pPr marL="950427" indent="0" algn="ctr">
              <a:buNone/>
            </a:lvl3pPr>
            <a:lvl4pPr marL="1425641" indent="0" algn="ctr">
              <a:buNone/>
            </a:lvl4pPr>
            <a:lvl5pPr marL="1900855" indent="0" algn="ctr">
              <a:buNone/>
            </a:lvl5pPr>
            <a:lvl6pPr marL="2376068" indent="0" algn="ctr">
              <a:buNone/>
            </a:lvl6pPr>
            <a:lvl7pPr marL="2851282" indent="0" algn="ctr">
              <a:buNone/>
            </a:lvl7pPr>
            <a:lvl8pPr marL="3326496" indent="0" algn="ctr">
              <a:buNone/>
            </a:lvl8pPr>
            <a:lvl9pPr marL="3801709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8815" y="295554"/>
            <a:ext cx="2082046" cy="6297162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2677" y="295554"/>
            <a:ext cx="6091913" cy="6297162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369" y="656026"/>
            <a:ext cx="7171492" cy="1968077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19369" y="2698773"/>
            <a:ext cx="7171492" cy="1624688"/>
          </a:xfrm>
        </p:spPr>
        <p:txBody>
          <a:bodyPr anchor="t"/>
          <a:lstStyle>
            <a:lvl1pPr marL="76034" indent="0" algn="l"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19733" y="6905353"/>
            <a:ext cx="771128" cy="392932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2677" y="1722068"/>
            <a:ext cx="4086979" cy="487064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03882" y="1722068"/>
            <a:ext cx="4086979" cy="487064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2677" y="293845"/>
            <a:ext cx="8328184" cy="123004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2677" y="1652023"/>
            <a:ext cx="4088586" cy="808073"/>
          </a:xfrm>
        </p:spPr>
        <p:txBody>
          <a:bodyPr anchor="ctr"/>
          <a:lstStyle>
            <a:lvl1pPr marL="0" indent="0">
              <a:buNone/>
              <a:defRPr sz="2500" b="0" cap="all" baseline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00669" y="1652023"/>
            <a:ext cx="4090192" cy="808073"/>
          </a:xfrm>
        </p:spPr>
        <p:txBody>
          <a:bodyPr anchor="ctr"/>
          <a:lstStyle>
            <a:lvl1pPr marL="0" indent="0">
              <a:buNone/>
              <a:defRPr sz="2500" b="0" cap="all" baseline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62677" y="2542100"/>
            <a:ext cx="4088586" cy="405061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00669" y="2542100"/>
            <a:ext cx="4090192" cy="405061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2678" y="293845"/>
            <a:ext cx="3044350" cy="1250549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3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62678" y="1640065"/>
            <a:ext cx="3044350" cy="495265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17876" y="293846"/>
            <a:ext cx="5172985" cy="6298871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0708" y="656026"/>
            <a:ext cx="5552123" cy="562064"/>
          </a:xfrm>
        </p:spPr>
        <p:txBody>
          <a:bodyPr lIns="47521" rIns="47521" bIns="0" anchor="b">
            <a:sp3d prstMaterial="softEdge"/>
          </a:bodyPr>
          <a:lstStyle>
            <a:lvl1pPr algn="ctr">
              <a:buNone/>
              <a:defRPr sz="21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50708" y="1971494"/>
            <a:ext cx="5552123" cy="4264166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300"/>
            </a:lvl1pPr>
          </a:lstStyle>
          <a:p>
            <a:pPr marL="0" algn="l" rtl="0" eaLnBrk="1" latinLnBrk="0" hangingPunct="1"/>
            <a:r>
              <a:rPr kumimoji="0" lang="fr-F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50708" y="1255647"/>
            <a:ext cx="5552123" cy="570742"/>
          </a:xfrm>
        </p:spPr>
        <p:txBody>
          <a:bodyPr lIns="47521" tIns="47521" rIns="47521" anchor="t"/>
          <a:lstStyle>
            <a:lvl1pPr marL="0" indent="0" algn="ctr">
              <a:buNone/>
              <a:defRPr sz="15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62677" y="295554"/>
            <a:ext cx="8328184" cy="1230048"/>
          </a:xfrm>
          <a:prstGeom prst="rect">
            <a:avLst/>
          </a:prstGeom>
        </p:spPr>
        <p:txBody>
          <a:bodyPr vert="horz" lIns="95043" tIns="47521" rIns="95043" bIns="4752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62677" y="1722067"/>
            <a:ext cx="8328184" cy="5067798"/>
          </a:xfrm>
          <a:prstGeom prst="rect">
            <a:avLst/>
          </a:prstGeom>
        </p:spPr>
        <p:txBody>
          <a:bodyPr vert="horz" lIns="95043" tIns="47521" rIns="95043" bIns="47521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62677" y="6905353"/>
            <a:ext cx="2159159" cy="392932"/>
          </a:xfrm>
          <a:prstGeom prst="rect">
            <a:avLst/>
          </a:prstGeom>
        </p:spPr>
        <p:txBody>
          <a:bodyPr vert="horz" lIns="95043" tIns="47521" rIns="95043" bIns="47521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3/1/2016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61626" y="6905353"/>
            <a:ext cx="2930287" cy="392932"/>
          </a:xfrm>
          <a:prstGeom prst="rect">
            <a:avLst/>
          </a:prstGeom>
        </p:spPr>
        <p:txBody>
          <a:bodyPr vert="horz" lIns="95043" tIns="47521" rIns="95043" bIns="47521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019733" y="6905353"/>
            <a:ext cx="771128" cy="392932"/>
          </a:xfrm>
          <a:prstGeom prst="rect">
            <a:avLst/>
          </a:prstGeom>
        </p:spPr>
        <p:txBody>
          <a:bodyPr vert="horz" lIns="0" tIns="47521" rIns="0" bIns="47521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3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70256" indent="-42769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906" indent="-29463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78530" indent="-237607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06632" indent="-190085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222" indent="-190085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34325" indent="-19008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419" indent="-19008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252513" indent="-19008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461607" indent="-19008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6609" y="401956"/>
            <a:ext cx="5697760" cy="1230048"/>
          </a:xfrm>
        </p:spPr>
        <p:txBody>
          <a:bodyPr>
            <a:normAutofit fontScale="90000"/>
          </a:bodyPr>
          <a:lstStyle/>
          <a:p>
            <a:r>
              <a:rPr lang="fr-BE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Temps fort de la Foi</a:t>
            </a:r>
            <a:r>
              <a:rPr lang="fr-BE" sz="240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fr-BE" sz="240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fr-BE" sz="27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Année de la Miséricorde</a:t>
            </a:r>
            <a:r>
              <a:rPr lang="fr-BE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Koekelberg – samedi 20 février 2016</a:t>
            </a:r>
            <a:r>
              <a:rPr lang="fr-BE" sz="27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sz="27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BE" sz="2700" dirty="0"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966192" cy="20339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2" y="2177976"/>
            <a:ext cx="3950180" cy="29630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5" t="2362" r="2935" b="4435"/>
          <a:stretch/>
        </p:blipFill>
        <p:spPr>
          <a:xfrm>
            <a:off x="4266729" y="1948208"/>
            <a:ext cx="1584176" cy="222774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785" y="4412376"/>
            <a:ext cx="3956699" cy="296791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39" t="7488" b="35484"/>
          <a:stretch/>
        </p:blipFill>
        <p:spPr>
          <a:xfrm>
            <a:off x="18232" y="5358855"/>
            <a:ext cx="3931767" cy="201622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4373" y="1971582"/>
            <a:ext cx="2939166" cy="220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4847" y="2"/>
            <a:ext cx="2376264" cy="31695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854" y="0"/>
            <a:ext cx="3858684" cy="28940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10"/>
          <a:stretch/>
        </p:blipFill>
        <p:spPr>
          <a:xfrm>
            <a:off x="-8385" y="0"/>
            <a:ext cx="1739490" cy="27066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871" y="3330464"/>
            <a:ext cx="2534192" cy="19006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14" t="10425"/>
          <a:stretch/>
        </p:blipFill>
        <p:spPr>
          <a:xfrm rot="5400000">
            <a:off x="2350656" y="3943942"/>
            <a:ext cx="3678499" cy="28706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4" t="8827" r="19232" b="34680"/>
          <a:stretch/>
        </p:blipFill>
        <p:spPr>
          <a:xfrm>
            <a:off x="5855813" y="3169590"/>
            <a:ext cx="3371258" cy="17980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911" y="5261444"/>
            <a:ext cx="3384628" cy="21074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433" y="5415601"/>
            <a:ext cx="2621623" cy="19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722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326</TotalTime>
  <Words>5</Words>
  <Application>Microsoft Office PowerPoint</Application>
  <PresentationFormat>Personnalisé</PresentationFormat>
  <Paragraphs>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Default Theme</vt:lpstr>
      <vt:lpstr>Temps fort de la Foi Année de la Miséricorde  Koekelberg – samedi 20 février 2016 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Marche  d’Unité dimanche 12 janvier 2014</dc:title>
  <dc:creator>Pc</dc:creator>
  <cp:lastModifiedBy>Secrétariat 2</cp:lastModifiedBy>
  <cp:revision>54</cp:revision>
  <cp:lastPrinted>2016-02-13T11:00:49Z</cp:lastPrinted>
  <dcterms:created xsi:type="dcterms:W3CDTF">2014-01-17T16:58:22Z</dcterms:created>
  <dcterms:modified xsi:type="dcterms:W3CDTF">2016-03-01T10:47:13Z</dcterms:modified>
</cp:coreProperties>
</file>